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72BB495-9D9F-4F63-88FC-6A781C819B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A51673F0-29F5-4EC1-80C1-A349A04174D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pc\Desktop\Expero Universitario en Seguridad Internacional y Servicios de Inteligencia\Prezippt\Screensho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6456"/>
            <a:ext cx="9150076" cy="514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pc\Desktop\Expero Universitario en Seguridad Internacional y Servicios de Inteligencia\Prezippt\Screenshot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620688"/>
            <a:ext cx="922076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1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pc\Desktop\Expero Universitario en Seguridad Internacional y Servicios de Inteligencia\Prezippt\Screenshot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" y="620688"/>
            <a:ext cx="9229170" cy="51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3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pc\Desktop\Expero Universitario en Seguridad Internacional y Servicios de Inteligencia\Prezippt\Screenshot_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692696"/>
            <a:ext cx="9163591" cy="51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8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pc\Desktop\Expero Universitario en Seguridad Internacional y Servicios de Inteligencia\Prezippt\Screenshot_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49" y="692697"/>
            <a:ext cx="922076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pc\Desktop\Expero Universitario en Seguridad Internacional y Servicios de Inteligencia\Prezippt\Screenshot_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20689"/>
            <a:ext cx="9224503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pc\Desktop\Expero Universitario en Seguridad Internacional y Servicios de Inteligencia\Prezippt\Screenshot_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" y="620687"/>
            <a:ext cx="9118049" cy="51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pc\Desktop\Expero Universitario en Seguridad Internacional y Servicios de Inteligencia\Prezippt\Screensho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889"/>
            <a:ext cx="9180512" cy="515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pc\Desktop\Expero Universitario en Seguridad Internacional y Servicios de Inteligencia\Prezippt\Screenshot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" y="692696"/>
            <a:ext cx="908795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4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pc\Desktop\Expero Universitario en Seguridad Internacional y Servicios de Inteligencia\Prezippt\Screenshot_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" y="692696"/>
            <a:ext cx="909269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pc\Desktop\Expero Universitario en Seguridad Internacional y Servicios de Inteligencia\Prezippt\Screenshot_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49337"/>
            <a:ext cx="9144001" cy="51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3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pc\Desktop\Expero Universitario en Seguridad Internacional y Servicios de Inteligencia\Prezippt\Screensho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514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60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:\Users\pc\Desktop\Expero Universitario en Seguridad Internacional y Servicios de Inteligencia\Prezippt\Screenshot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849"/>
            <a:ext cx="9144000" cy="514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9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C:\Users\pc\Desktop\Expero Universitario en Seguridad Internacional y Servicios de Inteligencia\Prezippt\Screenshot_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3" y="620688"/>
            <a:ext cx="922076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pc\Desktop\Expero Universitario en Seguridad Internacional y Servicios de Inteligencia\Prezippt\Screenshot_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08" y="620689"/>
            <a:ext cx="922076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pc\Desktop\Expero Universitario en Seguridad Internacional y Servicios de Inteligencia\Prezippt\Screenshot_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5" y="654629"/>
            <a:ext cx="9160396" cy="51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9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pc\Desktop\Expero Universitario en Seguridad Internacional y Servicios de Inteligencia\Prezippt\Screenshot_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848"/>
            <a:ext cx="9144000" cy="51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2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C:\Users\pc\Desktop\Expero Universitario en Seguridad Internacional y Servicios de Inteligencia\Prezippt\Screenshot_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849"/>
            <a:ext cx="9144000" cy="514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9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pc\Desktop\Expero Universitario en Seguridad Internacional y Servicios de Inteligencia\Prezippt\Screenshot_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2" y="692696"/>
            <a:ext cx="9164191" cy="51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pc\Desktop\Expero Universitario en Seguridad Internacional y Servicios de Inteligencia\Prezippt\Screenshot_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485"/>
            <a:ext cx="9144000" cy="51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C:\Users\pc\Desktop\Expero Universitario en Seguridad Internacional y Servicios de Inteligencia\Prezippt\Screenshot_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5"/>
            <a:ext cx="9180512" cy="51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6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pc\Desktop\Expero Universitario en Seguridad Internacional y Servicios de Inteligencia\Prezippt\Screenshot_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" y="692696"/>
            <a:ext cx="909269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pc\Desktop\Expero Universitario en Seguridad Internacional y Servicios de Inteligencia\Prezippt\Screensho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681978"/>
            <a:ext cx="9265583" cy="51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pc\Desktop\Expero Universitario en Seguridad Internacional y Servicios de Inteligencia\Prezippt\Screenshot_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43318"/>
            <a:ext cx="9180512" cy="51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pc\Desktop\Expero Universitario en Seguridad Internacional y Servicios de Inteligencia\Prezippt\Screenshot_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" y="692696"/>
            <a:ext cx="9078481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C:\Users\pc\Desktop\Expero Universitario en Seguridad Internacional y Servicios de Inteligencia\Prezippt\Screenshot_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211151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C:\Users\pc\Desktop\Expero Universitario en Seguridad Internacional y Servicios de Inteligencia\Prezippt\Screenshot_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" y="692696"/>
            <a:ext cx="909269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C:\Users\pc\Desktop\Expero Universitario en Seguridad Internacional y Servicios de Inteligencia\Prezippt\Screenshot_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9739"/>
            <a:ext cx="9144000" cy="51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1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C:\Users\pc\Desktop\Expero Universitario en Seguridad Internacional y Servicios de Inteligencia\Prezippt\Screenshot_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1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C:\Users\pc\Desktop\Expero Universitario en Seguridad Internacional y Servicios de Inteligencia\Prezippt\Screenshot_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" y="692696"/>
            <a:ext cx="908795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pc\Desktop\Expero Universitario en Seguridad Internacional y Servicios de Inteligencia\Prezippt\Screenshot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204551" cy="517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pc\Desktop\Expero Universitario en Seguridad Internacional y Servicios de Inteligencia\Prezippt\Screenshot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8" y="692696"/>
            <a:ext cx="9078480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pc\Desktop\Expero Universitario en Seguridad Internacional y Servicios de Inteligencia\Prezippt\Screenshot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2696"/>
            <a:ext cx="922076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51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pc\Desktop\Expero Universitario en Seguridad Internacional y Servicios de Inteligencia\Prezippt\Screenshot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986"/>
            <a:ext cx="9144000" cy="51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pc\Desktop\Expero Universitario en Seguridad Internacional y Servicios de Inteligencia\Prezippt\Screenshot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7"/>
            <a:ext cx="9144000" cy="513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8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pc\Desktop\Expero Universitario en Seguridad Internacional y Servicios de Inteligencia\Prezippt\Screenshot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" y="669057"/>
            <a:ext cx="9150659" cy="51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6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22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3</cp:revision>
  <dcterms:created xsi:type="dcterms:W3CDTF">2019-07-24T01:33:14Z</dcterms:created>
  <dcterms:modified xsi:type="dcterms:W3CDTF">2019-07-24T01:55:36Z</dcterms:modified>
</cp:coreProperties>
</file>